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9" r:id="rId7"/>
    <p:sldId id="268" r:id="rId8"/>
    <p:sldId id="267" r:id="rId9"/>
    <p:sldId id="266" r:id="rId10"/>
    <p:sldId id="265" r:id="rId11"/>
    <p:sldId id="264" r:id="rId12"/>
    <p:sldId id="270" r:id="rId13"/>
    <p:sldId id="271" r:id="rId14"/>
    <p:sldId id="263" r:id="rId15"/>
    <p:sldId id="273" r:id="rId16"/>
    <p:sldId id="272" r:id="rId17"/>
    <p:sldId id="275" r:id="rId18"/>
    <p:sldId id="261" r:id="rId19"/>
    <p:sldId id="274" r:id="rId20"/>
    <p:sldId id="260" r:id="rId2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5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259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661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15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719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26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908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239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030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878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425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258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469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160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336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0473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114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55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368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6438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897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全屏显示(4:3)</PresentationFormat>
  <Paragraphs>0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4" baseType="lpstr">
      <vt:lpstr>宋体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USER</cp:lastModifiedBy>
  <cp:revision>1</cp:revision>
  <dcterms:created xsi:type="dcterms:W3CDTF">2017-03-23T08:43:26Z</dcterms:created>
  <dcterms:modified xsi:type="dcterms:W3CDTF">2017-03-23T08:46:59Z</dcterms:modified>
</cp:coreProperties>
</file>